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200CB3C-E1EF-4159-A63C-6BF48C43D745}" type="datetimeFigureOut">
              <a:rPr lang="en-US" smtClean="0"/>
              <a:t>11/2/2010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36C4F9F-97C4-4CAA-B52B-57F8246737F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00CB3C-E1EF-4159-A63C-6BF48C43D745}" type="datetimeFigureOut">
              <a:rPr lang="en-US" smtClean="0"/>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C4F9F-97C4-4CAA-B52B-57F824673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00CB3C-E1EF-4159-A63C-6BF48C43D745}" type="datetimeFigureOut">
              <a:rPr lang="en-US" smtClean="0"/>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C4F9F-97C4-4CAA-B52B-57F824673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200CB3C-E1EF-4159-A63C-6BF48C43D745}" type="datetimeFigureOut">
              <a:rPr lang="en-US" smtClean="0"/>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C4F9F-97C4-4CAA-B52B-57F8246737F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00CB3C-E1EF-4159-A63C-6BF48C43D745}" type="datetimeFigureOut">
              <a:rPr lang="en-US" smtClean="0"/>
              <a:t>11/2/2010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36C4F9F-97C4-4CAA-B52B-57F8246737F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200CB3C-E1EF-4159-A63C-6BF48C43D745}" type="datetimeFigureOut">
              <a:rPr lang="en-US" smtClean="0"/>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C4F9F-97C4-4CAA-B52B-57F8246737F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200CB3C-E1EF-4159-A63C-6BF48C43D745}" type="datetimeFigureOut">
              <a:rPr lang="en-US" smtClean="0"/>
              <a:t>11/2/2010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6C4F9F-97C4-4CAA-B52B-57F8246737F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00CB3C-E1EF-4159-A63C-6BF48C43D745}" type="datetimeFigureOut">
              <a:rPr lang="en-US" smtClean="0"/>
              <a:t>11/2/2010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6C4F9F-97C4-4CAA-B52B-57F824673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0CB3C-E1EF-4159-A63C-6BF48C43D745}" type="datetimeFigureOut">
              <a:rPr lang="en-US" smtClean="0"/>
              <a:t>11/2/2010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6C4F9F-97C4-4CAA-B52B-57F824673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00CB3C-E1EF-4159-A63C-6BF48C43D745}" type="datetimeFigureOut">
              <a:rPr lang="en-US" smtClean="0"/>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C4F9F-97C4-4CAA-B52B-57F8246737F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00CB3C-E1EF-4159-A63C-6BF48C43D745}" type="datetimeFigureOut">
              <a:rPr lang="en-US" smtClean="0"/>
              <a:t>11/2/2010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36C4F9F-97C4-4CAA-B52B-57F8246737F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200CB3C-E1EF-4159-A63C-6BF48C43D745}" type="datetimeFigureOut">
              <a:rPr lang="en-US" smtClean="0"/>
              <a:t>11/2/2010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36C4F9F-97C4-4CAA-B52B-57F824673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latin typeface="Blackadder ITC" pitchFamily="82" charset="0"/>
              </a:rPr>
              <a:t>Articles of Confederation</a:t>
            </a:r>
            <a:endParaRPr lang="en-US" sz="6000" dirty="0">
              <a:latin typeface="Blackadder ITC" pitchFamily="82" charset="0"/>
            </a:endParaRPr>
          </a:p>
        </p:txBody>
      </p:sp>
      <p:pic>
        <p:nvPicPr>
          <p:cNvPr id="1026" name="Picture 2" descr="C:\Documents and Settings\afreed\Local Settings\Temporary Internet Files\Content.IE5\IJMOYWPO\MC900431611[1].png"/>
          <p:cNvPicPr>
            <a:picLocks noChangeAspect="1" noChangeArrowheads="1"/>
          </p:cNvPicPr>
          <p:nvPr/>
        </p:nvPicPr>
        <p:blipFill>
          <a:blip r:embed="rId2" cstate="print"/>
          <a:srcRect/>
          <a:stretch>
            <a:fillRect/>
          </a:stretch>
        </p:blipFill>
        <p:spPr bwMode="auto">
          <a:xfrm>
            <a:off x="3733800" y="3810000"/>
            <a:ext cx="1828572" cy="18285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4500" b="1" dirty="0"/>
              <a:t>The Articles of Confederation </a:t>
            </a:r>
            <a:endParaRPr lang="en-US" sz="4500" dirty="0" smtClean="0"/>
          </a:p>
          <a:p>
            <a:r>
              <a:rPr lang="en-US" sz="4500" dirty="0"/>
              <a:t>After wining their independence in 1781 the Continental Congress established the Articles of Confederation. These articles stated that each colony was to act as an independent state, and that each state had the right to pass laws within their territories. These articles established a weak central government to oversee interactions between the states. </a:t>
            </a:r>
            <a:endParaRPr lang="en-US" sz="4500" dirty="0" smtClean="0"/>
          </a:p>
          <a:p>
            <a:pPr>
              <a:buNone/>
            </a:pP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p:txBody>
          <a:bodyPr/>
          <a:lstStyle/>
          <a:p>
            <a:r>
              <a:rPr lang="en-US" dirty="0"/>
              <a:t>This central government had very little authority. It could not pass taxes, and it could not raise an army to defend the new nation. As a result, the nation amassed massive amounts of debt, which it could not pay off. </a:t>
            </a:r>
            <a:endParaRPr lang="en-US" dirty="0" smtClean="0"/>
          </a:p>
          <a:p>
            <a:endParaRPr lang="en-US" dirty="0" smtClean="0"/>
          </a:p>
          <a:p>
            <a:r>
              <a:rPr lang="en-US" dirty="0" smtClean="0"/>
              <a:t>This lead to…..</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Constitution</a:t>
            </a:r>
            <a:endParaRPr lang="en-US" dirty="0"/>
          </a:p>
        </p:txBody>
      </p:sp>
      <p:sp>
        <p:nvSpPr>
          <p:cNvPr id="3" name="Content Placeholder 2"/>
          <p:cNvSpPr>
            <a:spLocks noGrp="1"/>
          </p:cNvSpPr>
          <p:nvPr>
            <p:ph sz="quarter" idx="1"/>
          </p:nvPr>
        </p:nvSpPr>
        <p:spPr/>
        <p:txBody>
          <a:bodyPr>
            <a:normAutofit/>
          </a:bodyPr>
          <a:lstStyle/>
          <a:p>
            <a:r>
              <a:rPr lang="en-US" b="1" dirty="0"/>
              <a:t>The Constitution of the United States </a:t>
            </a:r>
            <a:endParaRPr lang="en-US" dirty="0" smtClean="0"/>
          </a:p>
          <a:p>
            <a:r>
              <a:rPr lang="en-US" dirty="0"/>
              <a:t>After debating the problems with the Articles of Confederation, the representatives in Philadelphia decided that rather than rewrite the articles they would instead create a new constitution, that would form a new central government. </a:t>
            </a:r>
            <a:br>
              <a:rPr lang="en-US" dirty="0"/>
            </a:br>
            <a:r>
              <a:rPr lang="en-US" dirty="0"/>
              <a:t/>
            </a:r>
            <a:br>
              <a:rPr lang="en-US" dirty="0"/>
            </a:br>
            <a:r>
              <a:rPr lang="en-US" dirty="0"/>
              <a:t/>
            </a:r>
            <a:br>
              <a:rPr lang="en-US" dirty="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TotalTime>
  <Words>164</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Articles of Confederation</vt:lpstr>
      <vt:lpstr>What is it??</vt:lpstr>
      <vt:lpstr> </vt:lpstr>
      <vt:lpstr>The Constitution</vt:lpstr>
    </vt:vector>
  </TitlesOfParts>
  <Company>Holt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Confederation</dc:title>
  <dc:creator>Angela Freed</dc:creator>
  <cp:lastModifiedBy>Angela Freed</cp:lastModifiedBy>
  <cp:revision>1</cp:revision>
  <dcterms:created xsi:type="dcterms:W3CDTF">2010-11-02T11:18:04Z</dcterms:created>
  <dcterms:modified xsi:type="dcterms:W3CDTF">2010-11-02T11:21:33Z</dcterms:modified>
</cp:coreProperties>
</file>