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752E74-41D0-40BE-B511-73825EC564F0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58E06F-F1F9-44DF-9E8F-18844E2B2D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Brother </a:t>
            </a:r>
            <a:r>
              <a:rPr lang="en-US" dirty="0" err="1" smtClean="0"/>
              <a:t>sam</a:t>
            </a:r>
            <a:r>
              <a:rPr lang="en-US" dirty="0" smtClean="0"/>
              <a:t> is dead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NEED TO KNOW</a:t>
            </a:r>
          </a:p>
          <a:p>
            <a:pPr lvl="1"/>
            <a:r>
              <a:rPr lang="en-US" dirty="0" smtClean="0"/>
              <a:t>Rebels – Patriot soldiers</a:t>
            </a:r>
          </a:p>
          <a:p>
            <a:pPr lvl="1"/>
            <a:r>
              <a:rPr lang="en-US" dirty="0" err="1" smtClean="0"/>
              <a:t>Lobsterback</a:t>
            </a:r>
            <a:r>
              <a:rPr lang="en-US" dirty="0" smtClean="0"/>
              <a:t> – British soldiers</a:t>
            </a:r>
          </a:p>
          <a:p>
            <a:pPr lvl="1"/>
            <a:r>
              <a:rPr lang="en-US" dirty="0" smtClean="0"/>
              <a:t>Brown Bess – Father’s gun</a:t>
            </a:r>
          </a:p>
          <a:p>
            <a:pPr lvl="1"/>
            <a:r>
              <a:rPr lang="en-US" dirty="0" smtClean="0"/>
              <a:t>Patriots, Loyalists, Moderates – Know definitions on opinions on war</a:t>
            </a:r>
          </a:p>
          <a:p>
            <a:pPr lvl="1"/>
            <a:r>
              <a:rPr lang="en-US" dirty="0" smtClean="0"/>
              <a:t>Revolutionary War – Began at Lexington and Concord (1775)</a:t>
            </a:r>
          </a:p>
          <a:p>
            <a:pPr lvl="1"/>
            <a:r>
              <a:rPr lang="en-US" dirty="0" smtClean="0"/>
              <a:t>Story pieces – </a:t>
            </a:r>
          </a:p>
          <a:p>
            <a:pPr lvl="2"/>
            <a:r>
              <a:rPr lang="en-US" dirty="0" smtClean="0"/>
              <a:t>Father’s cheek being cut (to get him to hand over gun)</a:t>
            </a:r>
          </a:p>
          <a:p>
            <a:pPr lvl="2"/>
            <a:r>
              <a:rPr lang="en-US" dirty="0" smtClean="0"/>
              <a:t> Mr. Heron wanting to hire Timmy to deliver “business letters”</a:t>
            </a:r>
          </a:p>
          <a:p>
            <a:pPr lvl="2"/>
            <a:r>
              <a:rPr lang="en-US" dirty="0" smtClean="0"/>
              <a:t>segregation at church of children, Indians, and blacks</a:t>
            </a:r>
          </a:p>
          <a:p>
            <a:pPr lvl="2"/>
            <a:r>
              <a:rPr lang="en-US" dirty="0" smtClean="0"/>
              <a:t> sin – sloth (laziness), cursing, drunkenness</a:t>
            </a:r>
          </a:p>
          <a:p>
            <a:pPr lvl="2"/>
            <a:r>
              <a:rPr lang="en-US" dirty="0" smtClean="0"/>
              <a:t>troops stealing from colonists – cows right out of their fields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105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My Brother sam is dead</vt:lpstr>
    </vt:vector>
  </TitlesOfParts>
  <Company>Holt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Brother sam is dead</dc:title>
  <dc:creator>Angela Freed</dc:creator>
  <cp:lastModifiedBy>Angela Freed</cp:lastModifiedBy>
  <cp:revision>4</cp:revision>
  <dcterms:created xsi:type="dcterms:W3CDTF">2010-09-30T11:07:00Z</dcterms:created>
  <dcterms:modified xsi:type="dcterms:W3CDTF">2010-09-30T11:24:28Z</dcterms:modified>
</cp:coreProperties>
</file>